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7" r:id="rId9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9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/>
            <a:r>
              <a:t>[SUBJECT]</a:t>
            </a:r>
          </a:p>
        </p:txBody>
      </p:sp>
      <p:sp>
        <p:nvSpPr>
          <p:cNvPr id="219" name="[HOOK]…"/>
          <p:cNvSpPr txBox="1"/>
          <p:nvPr/>
        </p:nvSpPr>
        <p:spPr>
          <a:xfrm>
            <a:off x="555733" y="3873502"/>
            <a:ext cx="6106301" cy="139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>
              <a:defRPr sz="4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[STORY]</a:t>
            </a:r>
          </a:p>
          <a:p>
            <a:pPr>
              <a:defRPr sz="2200"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[STORY_SUB]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